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90117" y="2406781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End-to-End Data Science Project with ChatGPT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01207" y="1511390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TSP- AI ML Fundamentals (Capstone Project)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562974" y="4068197"/>
            <a:ext cx="47339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PRESENTED BY: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KEERTHANA. 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810021237020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1661" y="5451585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Guided By: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Ramar Bose Sr. AI Master Trainer  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085849" y="2110153"/>
            <a:ext cx="91249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Github link,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video recorded link (youtube/github),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PPT &amp; Report github link, Ramar Bose , 2024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83171" y="1204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OUTLINE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85925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System/Solution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 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Demo(photos / videos)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047749" y="2127277"/>
            <a:ext cx="10106025" cy="31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project aims to create a loan approval system using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ChatGPT's 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It will analyze past loan data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creditworthiness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boost accuracy and speed of approvals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enhancing the user experience for applicants and loan officers.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Solution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95375" y="2186353"/>
            <a:ext cx="10048875" cy="299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proposed end-to-end data science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a loan dataset involves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preprocessing, feature engineering, and training a machine learning model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57275" y="2110153"/>
            <a:ext cx="10067925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Clean and prepare loan dataset, handle missing values and outliers.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Feature engineering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Extract relevant information to enhance model performance.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training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Train model (e.g., logistic regression, random forest) to predict loan approval/rejection based on historical data.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Integration of 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Enable conversational interface for user inquiries and assistance.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Testing and evaluation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Ensure model accuracy and effectiveness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24000" y="1405717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1584" y="2572884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>
              <a:spcBef>
                <a:spcPts val="0"/>
              </a:spcBef>
              <a:buSzPts val="26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https://github.com/KEERTHANA-AU810021237020/KEERTHANA---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NAANMUDHALVAN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10075" y="3524250"/>
            <a:ext cx="3895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  </a:t>
            </a: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9;p18"/>
          <p:cNvSpPr txBox="1">
            <a:spLocks/>
          </p:cNvSpPr>
          <p:nvPr/>
        </p:nvSpPr>
        <p:spPr>
          <a:xfrm>
            <a:off x="681584" y="4772068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ts val="26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https://youtu.be/8k3sMNLA-6M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7188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pic>
        <p:nvPicPr>
          <p:cNvPr id="2" name="Project demo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7275" y="1760947"/>
            <a:ext cx="7588250" cy="4268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Implementing an end-to-end data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a loan dataset enhances customer engagement and service efficiency in lending. Through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Continuous monitoring and updates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make the system adaptive and responsive to evolving user needs, optimizing loan management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future, leveraging ChatGPT for loan datasets offers exciting prospects. Advancements in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Voice recognition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innovation and financial inclusion.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201</TotalTime>
  <Words>538</Words>
  <Application>Microsoft Office PowerPoint</Application>
  <PresentationFormat>Widescreen</PresentationFormat>
  <Paragraphs>51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An End-to-End Data Science Project with ChatGPT</vt:lpstr>
      <vt:lpstr>OUTLINE :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Kamalika</dc:creator>
  <cp:lastModifiedBy>Kamalika</cp:lastModifiedBy>
  <cp:revision>19</cp:revision>
  <dcterms:modified xsi:type="dcterms:W3CDTF">2024-04-24T13:43:56Z</dcterms:modified>
</cp:coreProperties>
</file>